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9" r:id="rId4"/>
    <p:sldId id="257" r:id="rId5"/>
    <p:sldId id="258"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engineering</a:t>
            </a:r>
            <a:br>
              <a:rPr lang="en-US" dirty="0"/>
            </a:br>
            <a:endParaRPr lang="en-US" dirty="0"/>
          </a:p>
        </p:txBody>
      </p:sp>
    </p:spTree>
    <p:extLst>
      <p:ext uri="{BB962C8B-B14F-4D97-AF65-F5344CB8AC3E}">
        <p14:creationId xmlns:p14="http://schemas.microsoft.com/office/powerpoint/2010/main" val="2337028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plan to do with my research</a:t>
            </a:r>
            <a:br>
              <a:rPr lang="en-US" dirty="0"/>
            </a:br>
            <a:endParaRPr lang="en-US" dirty="0"/>
          </a:p>
        </p:txBody>
      </p:sp>
      <p:sp>
        <p:nvSpPr>
          <p:cNvPr id="3" name="Content Placeholder 2"/>
          <p:cNvSpPr>
            <a:spLocks noGrp="1"/>
          </p:cNvSpPr>
          <p:nvPr>
            <p:ph idx="1"/>
          </p:nvPr>
        </p:nvSpPr>
        <p:spPr/>
        <p:txBody>
          <a:bodyPr/>
          <a:lstStyle/>
          <a:p>
            <a:r>
              <a:rPr lang="en-US" dirty="0"/>
              <a:t>I plan to be one of those engineers and become one of the most famous and best engineers in the world. Also I will make one of the best inventions</a:t>
            </a:r>
          </a:p>
        </p:txBody>
      </p:sp>
    </p:spTree>
    <p:extLst>
      <p:ext uri="{BB962C8B-B14F-4D97-AF65-F5344CB8AC3E}">
        <p14:creationId xmlns:p14="http://schemas.microsoft.com/office/powerpoint/2010/main" val="216833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pPr marL="0" indent="0">
              <a:buNone/>
            </a:pPr>
            <a:r>
              <a:rPr lang="en-US" dirty="0"/>
              <a:t>That is all the engineers</a:t>
            </a:r>
          </a:p>
        </p:txBody>
      </p:sp>
    </p:spTree>
    <p:extLst>
      <p:ext uri="{BB962C8B-B14F-4D97-AF65-F5344CB8AC3E}">
        <p14:creationId xmlns:p14="http://schemas.microsoft.com/office/powerpoint/2010/main" val="228804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 wanted to do  research this</a:t>
            </a:r>
          </a:p>
        </p:txBody>
      </p:sp>
      <p:sp>
        <p:nvSpPr>
          <p:cNvPr id="3" name="Content Placeholder 2"/>
          <p:cNvSpPr>
            <a:spLocks noGrp="1"/>
          </p:cNvSpPr>
          <p:nvPr>
            <p:ph idx="1"/>
          </p:nvPr>
        </p:nvSpPr>
        <p:spPr/>
        <p:txBody>
          <a:bodyPr/>
          <a:lstStyle/>
          <a:p>
            <a:r>
              <a:rPr lang="en-US" dirty="0"/>
              <a:t>The reason why I wanted to research this was because a engineer is very talented and can do a lot of things depending what engineer they are. Engineer could create almost anything if they just had the right tools. And all the items that the other people in this classroom are researching and want to make could actually be made by a engineer.</a:t>
            </a:r>
          </a:p>
        </p:txBody>
      </p:sp>
    </p:spTree>
    <p:extLst>
      <p:ext uri="{BB962C8B-B14F-4D97-AF65-F5344CB8AC3E}">
        <p14:creationId xmlns:p14="http://schemas.microsoft.com/office/powerpoint/2010/main" val="182406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in general</a:t>
            </a:r>
          </a:p>
        </p:txBody>
      </p:sp>
      <p:sp>
        <p:nvSpPr>
          <p:cNvPr id="5" name="TextBox 4"/>
          <p:cNvSpPr txBox="1"/>
          <p:nvPr/>
        </p:nvSpPr>
        <p:spPr>
          <a:xfrm>
            <a:off x="1007164" y="1908313"/>
            <a:ext cx="9687339" cy="2301499"/>
          </a:xfrm>
          <a:prstGeom prst="rect">
            <a:avLst/>
          </a:prstGeom>
          <a:noFill/>
        </p:spPr>
        <p:txBody>
          <a:bodyPr wrap="square" rtlCol="0">
            <a:spAutoFit/>
          </a:bodyPr>
          <a:lstStyle/>
          <a:p>
            <a:endParaRPr lang="en-US" dirty="0"/>
          </a:p>
        </p:txBody>
      </p:sp>
      <p:sp>
        <p:nvSpPr>
          <p:cNvPr id="3" name="Content Placeholder 2"/>
          <p:cNvSpPr>
            <a:spLocks noGrp="1"/>
          </p:cNvSpPr>
          <p:nvPr>
            <p:ph idx="1"/>
          </p:nvPr>
        </p:nvSpPr>
        <p:spPr/>
        <p:txBody>
          <a:bodyPr/>
          <a:lstStyle/>
          <a:p>
            <a:r>
              <a:rPr lang="en-US" dirty="0"/>
              <a:t>Though there are many different engineers a engineers in general develop  things we as earth use</a:t>
            </a:r>
          </a:p>
          <a:p>
            <a:r>
              <a:rPr lang="en-US" dirty="0"/>
              <a:t> most engineers need a </a:t>
            </a:r>
            <a:r>
              <a:rPr lang="en-US" dirty="0" err="1"/>
              <a:t>bachleors</a:t>
            </a:r>
            <a:r>
              <a:rPr lang="en-US" dirty="0"/>
              <a:t> degree or higher to be a engineer</a:t>
            </a:r>
          </a:p>
          <a:p>
            <a:endParaRPr lang="en-US" dirty="0"/>
          </a:p>
          <a:p>
            <a:endParaRPr lang="en-US" dirty="0"/>
          </a:p>
        </p:txBody>
      </p:sp>
    </p:spTree>
    <p:extLst>
      <p:ext uri="{BB962C8B-B14F-4D97-AF65-F5344CB8AC3E}">
        <p14:creationId xmlns:p14="http://schemas.microsoft.com/office/powerpoint/2010/main" val="193920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engineer (</a:t>
            </a:r>
            <a:r>
              <a:rPr lang="en-US" dirty="0" err="1"/>
              <a:t>er</a:t>
            </a:r>
            <a:r>
              <a:rPr lang="en-US" dirty="0"/>
              <a:t>) (</a:t>
            </a:r>
            <a:r>
              <a:rPr lang="en-US" dirty="0" err="1"/>
              <a:t>ing</a:t>
            </a:r>
            <a:r>
              <a:rPr lang="en-US" dirty="0"/>
              <a:t>)</a:t>
            </a:r>
          </a:p>
        </p:txBody>
      </p:sp>
      <p:sp>
        <p:nvSpPr>
          <p:cNvPr id="3" name="Content Placeholder 2"/>
          <p:cNvSpPr>
            <a:spLocks noGrp="1"/>
          </p:cNvSpPr>
          <p:nvPr>
            <p:ph idx="1"/>
          </p:nvPr>
        </p:nvSpPr>
        <p:spPr>
          <a:xfrm>
            <a:off x="1141412" y="1881809"/>
            <a:ext cx="9905999" cy="1761723"/>
          </a:xfrm>
        </p:spPr>
        <p:txBody>
          <a:bodyPr>
            <a:normAutofit lnSpcReduction="10000"/>
          </a:bodyPr>
          <a:lstStyle/>
          <a:p>
            <a:pPr marL="0" indent="0">
              <a:buNone/>
            </a:pPr>
            <a:r>
              <a:rPr lang="en-US" dirty="0"/>
              <a:t>One of those engineers are Computer Engineers. Computer engineers refers to the study that integrates electronic engineering with computer sciences to design and develop computer systems and other technological devices. There pay is $111,730 a year.</a:t>
            </a:r>
          </a:p>
        </p:txBody>
      </p:sp>
      <p:pic>
        <p:nvPicPr>
          <p:cNvPr id="5" name="Picture 4"/>
          <p:cNvPicPr>
            <a:picLocks noChangeAspect="1"/>
          </p:cNvPicPr>
          <p:nvPr/>
        </p:nvPicPr>
        <p:blipFill>
          <a:blip r:embed="rId2"/>
          <a:stretch>
            <a:fillRect/>
          </a:stretch>
        </p:blipFill>
        <p:spPr>
          <a:xfrm>
            <a:off x="9364145" y="0"/>
            <a:ext cx="2827855" cy="1881809"/>
          </a:xfrm>
          <a:prstGeom prst="rect">
            <a:avLst/>
          </a:prstGeom>
        </p:spPr>
      </p:pic>
    </p:spTree>
    <p:extLst>
      <p:ext uri="{BB962C8B-B14F-4D97-AF65-F5344CB8AC3E}">
        <p14:creationId xmlns:p14="http://schemas.microsoft.com/office/powerpoint/2010/main" val="2018406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Aerospace engineers </a:t>
            </a:r>
          </a:p>
        </p:txBody>
      </p:sp>
      <p:sp>
        <p:nvSpPr>
          <p:cNvPr id="3" name="Content Placeholder 2"/>
          <p:cNvSpPr>
            <a:spLocks noGrp="1"/>
          </p:cNvSpPr>
          <p:nvPr>
            <p:ph idx="1"/>
          </p:nvPr>
        </p:nvSpPr>
        <p:spPr/>
        <p:txBody>
          <a:bodyPr/>
          <a:lstStyle/>
          <a:p>
            <a:pPr marL="0" indent="0">
              <a:buNone/>
            </a:pPr>
            <a:r>
              <a:rPr lang="en-US" dirty="0"/>
              <a:t>Aerospace Engineers design aircraft and spacecraft like helicopters or spaceships. They also design bombs and satellites. They must have a bachelors degree to be a Aerospace Engineer.  </a:t>
            </a:r>
          </a:p>
        </p:txBody>
      </p:sp>
      <p:pic>
        <p:nvPicPr>
          <p:cNvPr id="4" name="Picture 3"/>
          <p:cNvPicPr>
            <a:picLocks noChangeAspect="1"/>
          </p:cNvPicPr>
          <p:nvPr/>
        </p:nvPicPr>
        <p:blipFill>
          <a:blip r:embed="rId2"/>
          <a:stretch>
            <a:fillRect/>
          </a:stretch>
        </p:blipFill>
        <p:spPr>
          <a:xfrm>
            <a:off x="8060788" y="0"/>
            <a:ext cx="4131212" cy="2249487"/>
          </a:xfrm>
          <a:prstGeom prst="rect">
            <a:avLst/>
          </a:prstGeom>
        </p:spPr>
      </p:pic>
    </p:spTree>
    <p:extLst>
      <p:ext uri="{BB962C8B-B14F-4D97-AF65-F5344CB8AC3E}">
        <p14:creationId xmlns:p14="http://schemas.microsoft.com/office/powerpoint/2010/main" val="385999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Mechanical engineers</a:t>
            </a:r>
          </a:p>
        </p:txBody>
      </p:sp>
      <p:sp>
        <p:nvSpPr>
          <p:cNvPr id="3" name="Content Placeholder 2"/>
          <p:cNvSpPr>
            <a:spLocks noGrp="1"/>
          </p:cNvSpPr>
          <p:nvPr>
            <p:ph idx="1"/>
          </p:nvPr>
        </p:nvSpPr>
        <p:spPr/>
        <p:txBody>
          <a:bodyPr/>
          <a:lstStyle/>
          <a:p>
            <a:r>
              <a:rPr lang="en-US" dirty="0"/>
              <a:t>Mechanical Engineers are one of the most common engineers. Mechanical Engineers design, develop, build, and test mechanical systems. You need a bachelors degree to be a Mechanical Engineer.</a:t>
            </a:r>
          </a:p>
        </p:txBody>
      </p:sp>
      <p:pic>
        <p:nvPicPr>
          <p:cNvPr id="4" name="Picture 3"/>
          <p:cNvPicPr>
            <a:picLocks noChangeAspect="1"/>
          </p:cNvPicPr>
          <p:nvPr/>
        </p:nvPicPr>
        <p:blipFill>
          <a:blip r:embed="rId2"/>
          <a:stretch>
            <a:fillRect/>
          </a:stretch>
        </p:blipFill>
        <p:spPr>
          <a:xfrm>
            <a:off x="8578688" y="1"/>
            <a:ext cx="3613312" cy="2097088"/>
          </a:xfrm>
          <a:prstGeom prst="rect">
            <a:avLst/>
          </a:prstGeom>
        </p:spPr>
      </p:pic>
    </p:spTree>
    <p:extLst>
      <p:ext uri="{BB962C8B-B14F-4D97-AF65-F5344CB8AC3E}">
        <p14:creationId xmlns:p14="http://schemas.microsoft.com/office/powerpoint/2010/main" val="59650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engineering</a:t>
            </a:r>
          </a:p>
        </p:txBody>
      </p:sp>
      <p:sp>
        <p:nvSpPr>
          <p:cNvPr id="3" name="Content Placeholder 2"/>
          <p:cNvSpPr>
            <a:spLocks noGrp="1"/>
          </p:cNvSpPr>
          <p:nvPr>
            <p:ph idx="1"/>
          </p:nvPr>
        </p:nvSpPr>
        <p:spPr/>
        <p:txBody>
          <a:bodyPr/>
          <a:lstStyle/>
          <a:p>
            <a:pPr marL="0" indent="0">
              <a:buNone/>
            </a:pPr>
            <a:r>
              <a:rPr lang="en-US" dirty="0"/>
              <a:t>Electrical Engineers work on all the different things that have do with electrical stuff also they build radars. Must have a lot of knowledge to be an electrical engineer.</a:t>
            </a:r>
          </a:p>
        </p:txBody>
      </p:sp>
      <p:pic>
        <p:nvPicPr>
          <p:cNvPr id="4" name="Picture 3"/>
          <p:cNvPicPr>
            <a:picLocks noChangeAspect="1"/>
          </p:cNvPicPr>
          <p:nvPr/>
        </p:nvPicPr>
        <p:blipFill>
          <a:blip r:embed="rId2"/>
          <a:stretch>
            <a:fillRect/>
          </a:stretch>
        </p:blipFill>
        <p:spPr>
          <a:xfrm>
            <a:off x="8750104" y="-17462"/>
            <a:ext cx="3441895" cy="2292302"/>
          </a:xfrm>
          <a:prstGeom prst="rect">
            <a:avLst/>
          </a:prstGeom>
        </p:spPr>
      </p:pic>
    </p:spTree>
    <p:extLst>
      <p:ext uri="{BB962C8B-B14F-4D97-AF65-F5344CB8AC3E}">
        <p14:creationId xmlns:p14="http://schemas.microsoft.com/office/powerpoint/2010/main" val="225381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engineering </a:t>
            </a:r>
          </a:p>
        </p:txBody>
      </p:sp>
      <p:sp>
        <p:nvSpPr>
          <p:cNvPr id="3" name="Content Placeholder 2"/>
          <p:cNvSpPr>
            <a:spLocks noGrp="1"/>
          </p:cNvSpPr>
          <p:nvPr>
            <p:ph idx="1"/>
          </p:nvPr>
        </p:nvSpPr>
        <p:spPr/>
        <p:txBody>
          <a:bodyPr/>
          <a:lstStyle/>
          <a:p>
            <a:r>
              <a:rPr lang="en-US" dirty="0"/>
              <a:t>Civil Engineers build and design buildings, roads, airports, sewers, and bridges publicly privately. Civil Engineers make$63457 a year.</a:t>
            </a:r>
          </a:p>
        </p:txBody>
      </p:sp>
      <p:pic>
        <p:nvPicPr>
          <p:cNvPr id="4" name="Picture 3"/>
          <p:cNvPicPr>
            <a:picLocks noChangeAspect="1"/>
          </p:cNvPicPr>
          <p:nvPr/>
        </p:nvPicPr>
        <p:blipFill>
          <a:blip r:embed="rId2"/>
          <a:stretch>
            <a:fillRect/>
          </a:stretch>
        </p:blipFill>
        <p:spPr>
          <a:xfrm>
            <a:off x="8772525" y="0"/>
            <a:ext cx="3419475" cy="2097088"/>
          </a:xfrm>
          <a:prstGeom prst="rect">
            <a:avLst/>
          </a:prstGeom>
        </p:spPr>
      </p:pic>
    </p:spTree>
    <p:extLst>
      <p:ext uri="{BB962C8B-B14F-4D97-AF65-F5344CB8AC3E}">
        <p14:creationId xmlns:p14="http://schemas.microsoft.com/office/powerpoint/2010/main" val="296971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engineer </a:t>
            </a:r>
          </a:p>
        </p:txBody>
      </p:sp>
      <p:sp>
        <p:nvSpPr>
          <p:cNvPr id="3" name="Content Placeholder 2"/>
          <p:cNvSpPr>
            <a:spLocks noGrp="1"/>
          </p:cNvSpPr>
          <p:nvPr>
            <p:ph idx="1"/>
          </p:nvPr>
        </p:nvSpPr>
        <p:spPr/>
        <p:txBody>
          <a:bodyPr/>
          <a:lstStyle/>
          <a:p>
            <a:r>
              <a:rPr lang="en-US" dirty="0"/>
              <a:t>Chemical Engineers use chemicals, biology, math, and physics to solve problems that involve the production or use of chemicals, fuel, drugs, food, and many other products. They make $98,340 per year. You need a bachelors degree to be a Chemical Engineer.</a:t>
            </a:r>
          </a:p>
        </p:txBody>
      </p:sp>
      <p:pic>
        <p:nvPicPr>
          <p:cNvPr id="4" name="Picture 3"/>
          <p:cNvPicPr>
            <a:picLocks noChangeAspect="1"/>
          </p:cNvPicPr>
          <p:nvPr/>
        </p:nvPicPr>
        <p:blipFill>
          <a:blip r:embed="rId2"/>
          <a:stretch>
            <a:fillRect/>
          </a:stretch>
        </p:blipFill>
        <p:spPr>
          <a:xfrm>
            <a:off x="9073662" y="-1"/>
            <a:ext cx="3116749" cy="2155751"/>
          </a:xfrm>
          <a:prstGeom prst="rect">
            <a:avLst/>
          </a:prstGeom>
        </p:spPr>
      </p:pic>
    </p:spTree>
    <p:extLst>
      <p:ext uri="{BB962C8B-B14F-4D97-AF65-F5344CB8AC3E}">
        <p14:creationId xmlns:p14="http://schemas.microsoft.com/office/powerpoint/2010/main" val="382396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186</TotalTime>
  <Words>383</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Tw Cen MT</vt:lpstr>
      <vt:lpstr>Circuit</vt:lpstr>
      <vt:lpstr>engineering </vt:lpstr>
      <vt:lpstr>Why I wanted to do  research this</vt:lpstr>
      <vt:lpstr>Engineering in general</vt:lpstr>
      <vt:lpstr>computer engineer (er) (ing)</vt:lpstr>
      <vt:lpstr>Aerospace engineers </vt:lpstr>
      <vt:lpstr>Mechanical engineers</vt:lpstr>
      <vt:lpstr>Electrical engineering</vt:lpstr>
      <vt:lpstr>Civil engineering </vt:lpstr>
      <vt:lpstr>Chemical engineer </vt:lpstr>
      <vt:lpstr>What I plan to do with my research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engineering</dc:title>
  <dc:creator>Scheuermann, Frederick</dc:creator>
  <cp:lastModifiedBy>Scheuermann, Frederick</cp:lastModifiedBy>
  <cp:revision>20</cp:revision>
  <dcterms:created xsi:type="dcterms:W3CDTF">2017-05-03T14:57:08Z</dcterms:created>
  <dcterms:modified xsi:type="dcterms:W3CDTF">2017-05-03T18:36:03Z</dcterms:modified>
</cp:coreProperties>
</file>