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5" r:id="rId9"/>
    <p:sldId id="266" r:id="rId10"/>
    <p:sldId id="267"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273059-5B97-44B3-92F4-F6EE05DB04E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A5814-DB40-4653-A214-592F58A97E4A}" type="slidenum">
              <a:rPr lang="en-US" smtClean="0"/>
              <a:t>‹#›</a:t>
            </a:fld>
            <a:endParaRPr lang="en-US"/>
          </a:p>
        </p:txBody>
      </p:sp>
    </p:spTree>
    <p:extLst>
      <p:ext uri="{BB962C8B-B14F-4D97-AF65-F5344CB8AC3E}">
        <p14:creationId xmlns:p14="http://schemas.microsoft.com/office/powerpoint/2010/main" val="184592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73059-5B97-44B3-92F4-F6EE05DB04E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A5814-DB40-4653-A214-592F58A97E4A}" type="slidenum">
              <a:rPr lang="en-US" smtClean="0"/>
              <a:t>‹#›</a:t>
            </a:fld>
            <a:endParaRPr lang="en-US"/>
          </a:p>
        </p:txBody>
      </p:sp>
    </p:spTree>
    <p:extLst>
      <p:ext uri="{BB962C8B-B14F-4D97-AF65-F5344CB8AC3E}">
        <p14:creationId xmlns:p14="http://schemas.microsoft.com/office/powerpoint/2010/main" val="28780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73059-5B97-44B3-92F4-F6EE05DB04E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A5814-DB40-4653-A214-592F58A97E4A}" type="slidenum">
              <a:rPr lang="en-US" smtClean="0"/>
              <a:t>‹#›</a:t>
            </a:fld>
            <a:endParaRPr lang="en-US"/>
          </a:p>
        </p:txBody>
      </p:sp>
    </p:spTree>
    <p:extLst>
      <p:ext uri="{BB962C8B-B14F-4D97-AF65-F5344CB8AC3E}">
        <p14:creationId xmlns:p14="http://schemas.microsoft.com/office/powerpoint/2010/main" val="393943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73059-5B97-44B3-92F4-F6EE05DB04E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A5814-DB40-4653-A214-592F58A97E4A}" type="slidenum">
              <a:rPr lang="en-US" smtClean="0"/>
              <a:t>‹#›</a:t>
            </a:fld>
            <a:endParaRPr lang="en-US"/>
          </a:p>
        </p:txBody>
      </p:sp>
    </p:spTree>
    <p:extLst>
      <p:ext uri="{BB962C8B-B14F-4D97-AF65-F5344CB8AC3E}">
        <p14:creationId xmlns:p14="http://schemas.microsoft.com/office/powerpoint/2010/main" val="334320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273059-5B97-44B3-92F4-F6EE05DB04E7}"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A5814-DB40-4653-A214-592F58A97E4A}" type="slidenum">
              <a:rPr lang="en-US" smtClean="0"/>
              <a:t>‹#›</a:t>
            </a:fld>
            <a:endParaRPr lang="en-US"/>
          </a:p>
        </p:txBody>
      </p:sp>
    </p:spTree>
    <p:extLst>
      <p:ext uri="{BB962C8B-B14F-4D97-AF65-F5344CB8AC3E}">
        <p14:creationId xmlns:p14="http://schemas.microsoft.com/office/powerpoint/2010/main" val="428459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273059-5B97-44B3-92F4-F6EE05DB04E7}"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A5814-DB40-4653-A214-592F58A97E4A}" type="slidenum">
              <a:rPr lang="en-US" smtClean="0"/>
              <a:t>‹#›</a:t>
            </a:fld>
            <a:endParaRPr lang="en-US"/>
          </a:p>
        </p:txBody>
      </p:sp>
    </p:spTree>
    <p:extLst>
      <p:ext uri="{BB962C8B-B14F-4D97-AF65-F5344CB8AC3E}">
        <p14:creationId xmlns:p14="http://schemas.microsoft.com/office/powerpoint/2010/main" val="113653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273059-5B97-44B3-92F4-F6EE05DB04E7}"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0A5814-DB40-4653-A214-592F58A97E4A}" type="slidenum">
              <a:rPr lang="en-US" smtClean="0"/>
              <a:t>‹#›</a:t>
            </a:fld>
            <a:endParaRPr lang="en-US"/>
          </a:p>
        </p:txBody>
      </p:sp>
    </p:spTree>
    <p:extLst>
      <p:ext uri="{BB962C8B-B14F-4D97-AF65-F5344CB8AC3E}">
        <p14:creationId xmlns:p14="http://schemas.microsoft.com/office/powerpoint/2010/main" val="41087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73059-5B97-44B3-92F4-F6EE05DB04E7}"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0A5814-DB40-4653-A214-592F58A97E4A}" type="slidenum">
              <a:rPr lang="en-US" smtClean="0"/>
              <a:t>‹#›</a:t>
            </a:fld>
            <a:endParaRPr lang="en-US"/>
          </a:p>
        </p:txBody>
      </p:sp>
    </p:spTree>
    <p:extLst>
      <p:ext uri="{BB962C8B-B14F-4D97-AF65-F5344CB8AC3E}">
        <p14:creationId xmlns:p14="http://schemas.microsoft.com/office/powerpoint/2010/main" val="39829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73059-5B97-44B3-92F4-F6EE05DB04E7}"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0A5814-DB40-4653-A214-592F58A97E4A}" type="slidenum">
              <a:rPr lang="en-US" smtClean="0"/>
              <a:t>‹#›</a:t>
            </a:fld>
            <a:endParaRPr lang="en-US"/>
          </a:p>
        </p:txBody>
      </p:sp>
    </p:spTree>
    <p:extLst>
      <p:ext uri="{BB962C8B-B14F-4D97-AF65-F5344CB8AC3E}">
        <p14:creationId xmlns:p14="http://schemas.microsoft.com/office/powerpoint/2010/main" val="166633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273059-5B97-44B3-92F4-F6EE05DB04E7}"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A5814-DB40-4653-A214-592F58A97E4A}" type="slidenum">
              <a:rPr lang="en-US" smtClean="0"/>
              <a:t>‹#›</a:t>
            </a:fld>
            <a:endParaRPr lang="en-US"/>
          </a:p>
        </p:txBody>
      </p:sp>
    </p:spTree>
    <p:extLst>
      <p:ext uri="{BB962C8B-B14F-4D97-AF65-F5344CB8AC3E}">
        <p14:creationId xmlns:p14="http://schemas.microsoft.com/office/powerpoint/2010/main" val="321611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273059-5B97-44B3-92F4-F6EE05DB04E7}"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A5814-DB40-4653-A214-592F58A97E4A}" type="slidenum">
              <a:rPr lang="en-US" smtClean="0"/>
              <a:t>‹#›</a:t>
            </a:fld>
            <a:endParaRPr lang="en-US"/>
          </a:p>
        </p:txBody>
      </p:sp>
    </p:spTree>
    <p:extLst>
      <p:ext uri="{BB962C8B-B14F-4D97-AF65-F5344CB8AC3E}">
        <p14:creationId xmlns:p14="http://schemas.microsoft.com/office/powerpoint/2010/main" val="425468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73059-5B97-44B3-92F4-F6EE05DB04E7}" type="datetimeFigureOut">
              <a:rPr lang="en-US" smtClean="0"/>
              <a:t>5/10/2017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A5814-DB40-4653-A214-592F58A97E4A}" type="slidenum">
              <a:rPr lang="en-US" smtClean="0"/>
              <a:t>‹#›</a:t>
            </a:fld>
            <a:endParaRPr lang="en-US"/>
          </a:p>
        </p:txBody>
      </p:sp>
    </p:spTree>
    <p:extLst>
      <p:ext uri="{BB962C8B-B14F-4D97-AF65-F5344CB8AC3E}">
        <p14:creationId xmlns:p14="http://schemas.microsoft.com/office/powerpoint/2010/main" val="675866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11.jpg"/><Relationship Id="rId3" Type="http://schemas.openxmlformats.org/officeDocument/2006/relationships/image" Target="../media/image5.jpg"/><Relationship Id="rId7" Type="http://schemas.openxmlformats.org/officeDocument/2006/relationships/image" Target="../media/image1.png"/><Relationship Id="rId12"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10.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7.jpg"/><Relationship Id="rId4" Type="http://schemas.openxmlformats.org/officeDocument/2006/relationships/image" Target="../media/image12.jpg"/><Relationship Id="rId9" Type="http://schemas.openxmlformats.org/officeDocument/2006/relationships/image" Target="../media/image8.jpg"/><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09875" y="114299"/>
            <a:ext cx="6244590" cy="915353"/>
          </a:xfrm>
        </p:spPr>
        <p:txBody>
          <a:bodyPr/>
          <a:lstStyle/>
          <a:p>
            <a:r>
              <a:rPr lang="en-US" dirty="0"/>
              <a:t> Rome.</a:t>
            </a:r>
          </a:p>
        </p:txBody>
      </p:sp>
      <p:sp>
        <p:nvSpPr>
          <p:cNvPr id="4" name="TextBox 3"/>
          <p:cNvSpPr txBox="1"/>
          <p:nvPr/>
        </p:nvSpPr>
        <p:spPr>
          <a:xfrm rot="11504324" flipV="1">
            <a:off x="9116050" y="662396"/>
            <a:ext cx="2410573" cy="2123658"/>
          </a:xfrm>
          <a:prstGeom prst="rect">
            <a:avLst/>
          </a:prstGeom>
          <a:noFill/>
        </p:spPr>
        <p:txBody>
          <a:bodyPr wrap="square" rtlCol="0">
            <a:spAutoFit/>
          </a:bodyPr>
          <a:lstStyle/>
          <a:p>
            <a:r>
              <a:rPr lang="en-US" sz="4400" dirty="0">
                <a:solidFill>
                  <a:schemeClr val="tx1">
                    <a:lumMod val="95000"/>
                    <a:lumOff val="5000"/>
                  </a:schemeClr>
                </a:solidFill>
              </a:rPr>
              <a:t>By</a:t>
            </a:r>
            <a:r>
              <a:rPr lang="en-US" sz="4400" dirty="0"/>
              <a:t> </a:t>
            </a:r>
            <a:r>
              <a:rPr lang="en-US" sz="4400" dirty="0">
                <a:solidFill>
                  <a:schemeClr val="accent1">
                    <a:lumMod val="50000"/>
                  </a:schemeClr>
                </a:solidFill>
              </a:rPr>
              <a:t>Keaton Schroer</a:t>
            </a:r>
            <a:r>
              <a:rPr lang="en-US" sz="44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34" y="1474470"/>
            <a:ext cx="7262865" cy="3749993"/>
          </a:xfrm>
          <a:prstGeom prst="rect">
            <a:avLst/>
          </a:prstGeom>
        </p:spPr>
      </p:pic>
    </p:spTree>
    <p:extLst>
      <p:ext uri="{BB962C8B-B14F-4D97-AF65-F5344CB8AC3E}">
        <p14:creationId xmlns:p14="http://schemas.microsoft.com/office/powerpoint/2010/main" val="124552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5113"/>
            <a:ext cx="10515600" cy="3463926"/>
          </a:xfrm>
        </p:spPr>
        <p:txBody>
          <a:bodyPr/>
          <a:lstStyle/>
          <a:p>
            <a:r>
              <a:rPr lang="en-US" dirty="0">
                <a:solidFill>
                  <a:schemeClr val="tx1">
                    <a:lumMod val="95000"/>
                    <a:lumOff val="5000"/>
                  </a:schemeClr>
                </a:solidFill>
              </a:rPr>
              <a:t>I</a:t>
            </a:r>
            <a:r>
              <a:rPr lang="en-US" dirty="0">
                <a:solidFill>
                  <a:schemeClr val="accent1">
                    <a:lumMod val="60000"/>
                    <a:lumOff val="40000"/>
                  </a:schemeClr>
                </a:solidFill>
              </a:rPr>
              <a:t> </a:t>
            </a:r>
            <a:r>
              <a:rPr lang="en-US" dirty="0">
                <a:solidFill>
                  <a:schemeClr val="tx1">
                    <a:lumMod val="95000"/>
                    <a:lumOff val="5000"/>
                  </a:schemeClr>
                </a:solidFill>
              </a:rPr>
              <a:t>used a Roman website called Roman facts. I read the whole entire website! It took time but it was worth it and I learned a lot. This website is really good if you ever need facts are pictures go to that website.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575" y="3729039"/>
            <a:ext cx="3776662" cy="28860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686" y="3650458"/>
            <a:ext cx="3429001" cy="3043237"/>
          </a:xfrm>
          <a:prstGeom prst="rect">
            <a:avLst/>
          </a:prstGeom>
        </p:spPr>
      </p:pic>
      <p:sp>
        <p:nvSpPr>
          <p:cNvPr id="6" name="TextBox 5"/>
          <p:cNvSpPr txBox="1"/>
          <p:nvPr/>
        </p:nvSpPr>
        <p:spPr>
          <a:xfrm>
            <a:off x="4707730" y="3831373"/>
            <a:ext cx="2557462" cy="2862322"/>
          </a:xfrm>
          <a:prstGeom prst="rect">
            <a:avLst/>
          </a:prstGeom>
          <a:noFill/>
        </p:spPr>
        <p:txBody>
          <a:bodyPr wrap="square" rtlCol="0">
            <a:spAutoFit/>
          </a:bodyPr>
          <a:lstStyle/>
          <a:p>
            <a:r>
              <a:rPr lang="en-US" sz="3600" dirty="0"/>
              <a:t>Do you like these pictures from Roman facts.</a:t>
            </a:r>
          </a:p>
        </p:txBody>
      </p:sp>
      <p:sp>
        <p:nvSpPr>
          <p:cNvPr id="7" name="Arrow: Right 6"/>
          <p:cNvSpPr/>
          <p:nvPr/>
        </p:nvSpPr>
        <p:spPr>
          <a:xfrm>
            <a:off x="7036735" y="496905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p:cNvSpPr/>
          <p:nvPr/>
        </p:nvSpPr>
        <p:spPr>
          <a:xfrm rot="10800000">
            <a:off x="3697032" y="49855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1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097" y="218892"/>
            <a:ext cx="11869616" cy="6346358"/>
          </a:xfrm>
        </p:spPr>
      </p:pic>
      <p:sp>
        <p:nvSpPr>
          <p:cNvPr id="6" name="Title 5"/>
          <p:cNvSpPr>
            <a:spLocks noGrp="1"/>
          </p:cNvSpPr>
          <p:nvPr>
            <p:ph type="title"/>
          </p:nvPr>
        </p:nvSpPr>
        <p:spPr>
          <a:xfrm>
            <a:off x="4030394" y="2527838"/>
            <a:ext cx="5418406" cy="1325563"/>
          </a:xfrm>
        </p:spPr>
        <p:txBody>
          <a:bodyPr>
            <a:normAutofit fontScale="90000"/>
          </a:bodyPr>
          <a:lstStyle/>
          <a:p>
            <a:r>
              <a:rPr lang="en-US" sz="8800" dirty="0">
                <a:solidFill>
                  <a:schemeClr val="tx1">
                    <a:lumMod val="95000"/>
                    <a:lumOff val="5000"/>
                  </a:schemeClr>
                </a:solidFill>
              </a:rPr>
              <a:t>The end!!!!!!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09" y="3853401"/>
            <a:ext cx="1722120" cy="172212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922" y="4330479"/>
            <a:ext cx="1722120" cy="172212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922" y="605320"/>
            <a:ext cx="1722120" cy="172212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13" y="487349"/>
            <a:ext cx="1722120" cy="1722120"/>
          </a:xfrm>
          <a:prstGeom prst="rect">
            <a:avLst/>
          </a:prstGeom>
        </p:spPr>
      </p:pic>
    </p:spTree>
    <p:extLst>
      <p:ext uri="{BB962C8B-B14F-4D97-AF65-F5344CB8AC3E}">
        <p14:creationId xmlns:p14="http://schemas.microsoft.com/office/powerpoint/2010/main" val="2736814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picked this because it is really interesting and I want to know more about the Romans.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992" y="1825625"/>
            <a:ext cx="7414016" cy="4351338"/>
          </a:xfrm>
        </p:spPr>
      </p:pic>
    </p:spTree>
    <p:extLst>
      <p:ext uri="{BB962C8B-B14F-4D97-AF65-F5344CB8AC3E}">
        <p14:creationId xmlns:p14="http://schemas.microsoft.com/office/powerpoint/2010/main" val="4082433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23845"/>
          </a:xfrm>
        </p:spPr>
        <p:txBody>
          <a:bodyPr>
            <a:normAutofit fontScale="90000"/>
          </a:bodyPr>
          <a:lstStyle/>
          <a:p>
            <a:r>
              <a:rPr lang="en-US" dirty="0"/>
              <a:t>I started by going to a Roman website and looked up what they had worn back then. They wore all kinds of things. They wore tunics and sandals with thick gold wrist bracelets.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7370" y="3440430"/>
            <a:ext cx="2996786" cy="29419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857" y="3337561"/>
            <a:ext cx="3266123" cy="2923222"/>
          </a:xfrm>
          <a:prstGeom prst="rect">
            <a:avLst/>
          </a:prstGeom>
        </p:spPr>
      </p:pic>
    </p:spTree>
    <p:extLst>
      <p:ext uri="{BB962C8B-B14F-4D97-AF65-F5344CB8AC3E}">
        <p14:creationId xmlns:p14="http://schemas.microsoft.com/office/powerpoint/2010/main" val="254010007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66695"/>
          </a:xfrm>
        </p:spPr>
        <p:txBody>
          <a:bodyPr/>
          <a:lstStyle/>
          <a:p>
            <a:r>
              <a:rPr lang="en-US" dirty="0"/>
              <a:t>I had to really look up what special places there are. The first one is the Rome Colosseum. Next is the Pantheon and the Roman Forum and the </a:t>
            </a:r>
            <a:r>
              <a:rPr lang="en-US" dirty="0" err="1"/>
              <a:t>Trevi</a:t>
            </a:r>
            <a:r>
              <a:rPr lang="en-US" dirty="0"/>
              <a:t> Fountain.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291840"/>
            <a:ext cx="4232910" cy="30518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110" y="3131820"/>
            <a:ext cx="3748087" cy="3383280"/>
          </a:xfrm>
          <a:prstGeom prst="rect">
            <a:avLst/>
          </a:prstGeom>
        </p:spPr>
      </p:pic>
    </p:spTree>
    <p:extLst>
      <p:ext uri="{BB962C8B-B14F-4D97-AF65-F5344CB8AC3E}">
        <p14:creationId xmlns:p14="http://schemas.microsoft.com/office/powerpoint/2010/main" val="41963264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35275"/>
          </a:xfrm>
        </p:spPr>
        <p:txBody>
          <a:bodyPr/>
          <a:lstStyle/>
          <a:p>
            <a:r>
              <a:rPr lang="en-US" dirty="0"/>
              <a:t>I had to look up what they eat. They eat fish and cold meat. And eat bread for breakfast with pancakes. They still have three meals and cook there things on a fire.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252" y="3943350"/>
            <a:ext cx="4135438" cy="203977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847" y="3385899"/>
            <a:ext cx="4191953" cy="3154680"/>
          </a:xfrm>
          <a:prstGeom prst="rect">
            <a:avLst/>
          </a:prstGeom>
        </p:spPr>
      </p:pic>
    </p:spTree>
    <p:extLst>
      <p:ext uri="{BB962C8B-B14F-4D97-AF65-F5344CB8AC3E}">
        <p14:creationId xmlns:p14="http://schemas.microsoft.com/office/powerpoint/2010/main" val="39106760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94840"/>
          </a:xfrm>
        </p:spPr>
        <p:txBody>
          <a:bodyPr/>
          <a:lstStyle/>
          <a:p>
            <a:r>
              <a:rPr lang="en-US" dirty="0"/>
              <a:t>I knew but went to a Roman any way to look up what they’re culture is. They started the Olympics. They praise to the gods for good luck. Every year they did that until  another country wanted to do it.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020" y="4359965"/>
            <a:ext cx="7926211" cy="2349445"/>
          </a:xfrm>
        </p:spPr>
      </p:pic>
    </p:spTree>
    <p:extLst>
      <p:ext uri="{BB962C8B-B14F-4D97-AF65-F5344CB8AC3E}">
        <p14:creationId xmlns:p14="http://schemas.microsoft.com/office/powerpoint/2010/main" val="57347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89555"/>
          </a:xfrm>
        </p:spPr>
        <p:txBody>
          <a:bodyPr/>
          <a:lstStyle/>
          <a:p>
            <a:r>
              <a:rPr lang="en-US" dirty="0"/>
              <a:t>I went on a Roman website to find out what they used for transpiration. They used horses and they walked. With the horses they had buggy's and carriages.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8760" y="2994660"/>
            <a:ext cx="3520439" cy="36461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280" y="2994660"/>
            <a:ext cx="3931920" cy="3268980"/>
          </a:xfrm>
          <a:prstGeom prst="rect">
            <a:avLst/>
          </a:prstGeom>
        </p:spPr>
      </p:pic>
    </p:spTree>
    <p:extLst>
      <p:ext uri="{BB962C8B-B14F-4D97-AF65-F5344CB8AC3E}">
        <p14:creationId xmlns:p14="http://schemas.microsoft.com/office/powerpoint/2010/main" val="839672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58805"/>
          </a:xfrm>
        </p:spPr>
        <p:txBody>
          <a:bodyPr>
            <a:normAutofit fontScale="90000"/>
          </a:bodyPr>
          <a:lstStyle/>
          <a:p>
            <a:r>
              <a:rPr lang="en-US" dirty="0"/>
              <a:t>Finally I went to the Roman website again and looked up animals that were there. There are wild boars and lions. There are crocodiles and lynx and horses.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886" y="2846705"/>
            <a:ext cx="4129588" cy="33988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211" y="2134076"/>
            <a:ext cx="3325904" cy="39466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994" y="2757329"/>
            <a:ext cx="3528060" cy="3577590"/>
          </a:xfrm>
          <a:prstGeom prst="rect">
            <a:avLst/>
          </a:prstGeom>
        </p:spPr>
      </p:pic>
    </p:spTree>
    <p:extLst>
      <p:ext uri="{BB962C8B-B14F-4D97-AF65-F5344CB8AC3E}">
        <p14:creationId xmlns:p14="http://schemas.microsoft.com/office/powerpoint/2010/main" val="2077365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766" y="128450"/>
            <a:ext cx="11953460" cy="3489394"/>
          </a:xfrm>
        </p:spPr>
        <p:txBody>
          <a:bodyPr/>
          <a:lstStyle/>
          <a:p>
            <a:r>
              <a:rPr lang="en-US" dirty="0"/>
              <a:t>After I do this I am going to keep researching. Then I will ask my mom if we could have a vacation there. Hopefully I might be able to go there…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3617844"/>
            <a:ext cx="2619375" cy="1752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141" y="3617844"/>
            <a:ext cx="2628900"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1041" y="3575190"/>
            <a:ext cx="2451237" cy="17857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2278" y="3575190"/>
            <a:ext cx="1362075" cy="2286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9314" y="3581044"/>
            <a:ext cx="2148402" cy="181667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021379">
            <a:off x="5949414" y="4418366"/>
            <a:ext cx="2169690" cy="195870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133200">
            <a:off x="409041" y="5396966"/>
            <a:ext cx="1762125" cy="120836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5843" y="5706839"/>
            <a:ext cx="2333625" cy="959747"/>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3182" y="5286376"/>
            <a:ext cx="2905125" cy="1571625"/>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15947">
            <a:off x="7203909" y="5868960"/>
            <a:ext cx="2419350" cy="944553"/>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52917" y="3575190"/>
            <a:ext cx="1806920" cy="1014020"/>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87406" y="4589210"/>
            <a:ext cx="1448554" cy="1078014"/>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51616" y="3486591"/>
            <a:ext cx="2128213" cy="738740"/>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929133">
            <a:off x="4754862" y="5746663"/>
            <a:ext cx="1228240" cy="694313"/>
          </a:xfrm>
          <a:prstGeom prst="rect">
            <a:avLst/>
          </a:prstGeom>
        </p:spPr>
      </p:pic>
    </p:spTree>
    <p:extLst>
      <p:ext uri="{BB962C8B-B14F-4D97-AF65-F5344CB8AC3E}">
        <p14:creationId xmlns:p14="http://schemas.microsoft.com/office/powerpoint/2010/main" val="3989053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330</Words>
  <Application>Microsoft Office PowerPoint</Application>
  <PresentationFormat>Widescreen</PresentationFormat>
  <Paragraphs>13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 Rome.</vt:lpstr>
      <vt:lpstr>I picked this because it is really interesting and I want to know more about the Romans.</vt:lpstr>
      <vt:lpstr>I started by going to a Roman website and looked up what they had worn back then. They wore all kinds of things. They wore tunics and sandals with thick gold wrist bracelets.</vt:lpstr>
      <vt:lpstr>I had to really look up what special places there are. The first one is the Rome Colosseum. Next is the Pantheon and the Roman Forum and the Trevi Fountain.</vt:lpstr>
      <vt:lpstr>I had to look up what they eat. They eat fish and cold meat. And eat bread for breakfast with pancakes. They still have three meals and cook there things on a fire.</vt:lpstr>
      <vt:lpstr>I knew but went to a Roman any way to look up what they’re culture is. They started the Olympics. They praise to the gods for good luck. Every year they did that until  another country wanted to do it.</vt:lpstr>
      <vt:lpstr>I went on a Roman website to find out what they used for transpiration. They used horses and they walked. With the horses they had buggy's and carriages.</vt:lpstr>
      <vt:lpstr>Finally I went to the Roman website again and looked up animals that were there. There are wild boars and lions. There are crocodiles and lynx and horses.</vt:lpstr>
      <vt:lpstr>After I do this I am going to keep researching. Then I will ask my mom if we could have a vacation there. Hopefully I might be able to go there…</vt:lpstr>
      <vt:lpstr>I used a Roman website called Roman facts. I read the whole entire website! It took time but it was worth it and I learned a lot. This website is really good if you ever need facts are pictures go to that website.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Greece and back</dc:title>
  <dc:creator>Schroer, Keaton</dc:creator>
  <cp:lastModifiedBy>Schroer, Keaton</cp:lastModifiedBy>
  <cp:revision>26</cp:revision>
  <dcterms:created xsi:type="dcterms:W3CDTF">2017-04-26T18:13:04Z</dcterms:created>
  <dcterms:modified xsi:type="dcterms:W3CDTF">2017-05-10T18:21:34Z</dcterms:modified>
</cp:coreProperties>
</file>