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9" r:id="rId4"/>
    <p:sldId id="258" r:id="rId5"/>
    <p:sldId id="261" r:id="rId6"/>
    <p:sldId id="260" r:id="rId7"/>
    <p:sldId id="263" r:id="rId8"/>
    <p:sldId id="264" r:id="rId9"/>
    <p:sldId id="262"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3564CDB-8A07-4291-8A19-4DCA426B591F}">
          <p14:sldIdLst>
            <p14:sldId id="256"/>
            <p14:sldId id="257"/>
            <p14:sldId id="259"/>
            <p14:sldId id="258"/>
            <p14:sldId id="261"/>
            <p14:sldId id="260"/>
            <p14:sldId id="263"/>
            <p14:sldId id="264"/>
            <p14:sldId id="262"/>
            <p14:sldId id="265"/>
          </p14:sldIdLst>
        </p14:section>
        <p14:section name="Untitled Section" id="{496D2220-76E3-4553-898D-32B2DF5BBAAA}">
          <p14:sldIdLst/>
        </p14:section>
        <p14:section name="Untitled Section" id="{5FA04A2C-E9E6-4367-B93A-60114EA201C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D963466-1F7C-4BE7-A5F8-DE9502281B77}" type="datetimeFigureOut">
              <a:rPr lang="en-US" smtClean="0"/>
              <a:t>5/16/2017</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5E11A920-F547-4B78-8A3F-3CB1EF404833}" type="slidenum">
              <a:rPr lang="en-US" smtClean="0"/>
              <a:t>‹#›</a:t>
            </a:fld>
            <a:endParaRPr lang="en-US"/>
          </a:p>
        </p:txBody>
      </p:sp>
    </p:spTree>
    <p:extLst>
      <p:ext uri="{BB962C8B-B14F-4D97-AF65-F5344CB8AC3E}">
        <p14:creationId xmlns:p14="http://schemas.microsoft.com/office/powerpoint/2010/main" val="286045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963466-1F7C-4BE7-A5F8-DE9502281B77}" type="datetimeFigureOut">
              <a:rPr lang="en-US" smtClean="0"/>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11A920-F547-4B78-8A3F-3CB1EF404833}" type="slidenum">
              <a:rPr lang="en-US" smtClean="0"/>
              <a:t>‹#›</a:t>
            </a:fld>
            <a:endParaRPr lang="en-US"/>
          </a:p>
        </p:txBody>
      </p:sp>
    </p:spTree>
    <p:extLst>
      <p:ext uri="{BB962C8B-B14F-4D97-AF65-F5344CB8AC3E}">
        <p14:creationId xmlns:p14="http://schemas.microsoft.com/office/powerpoint/2010/main" val="138328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D963466-1F7C-4BE7-A5F8-DE9502281B77}" type="datetimeFigureOut">
              <a:rPr lang="en-US" smtClean="0"/>
              <a:t>5/16/2017</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5E11A920-F547-4B78-8A3F-3CB1EF404833}" type="slidenum">
              <a:rPr lang="en-US" smtClean="0"/>
              <a:t>‹#›</a:t>
            </a:fld>
            <a:endParaRPr lang="en-US"/>
          </a:p>
        </p:txBody>
      </p:sp>
    </p:spTree>
    <p:extLst>
      <p:ext uri="{BB962C8B-B14F-4D97-AF65-F5344CB8AC3E}">
        <p14:creationId xmlns:p14="http://schemas.microsoft.com/office/powerpoint/2010/main" val="2337513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D963466-1F7C-4BE7-A5F8-DE9502281B77}" type="datetimeFigureOut">
              <a:rPr lang="en-US" smtClean="0"/>
              <a:t>5/16/2017</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5E11A920-F547-4B78-8A3F-3CB1EF404833}"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56210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D963466-1F7C-4BE7-A5F8-DE9502281B77}" type="datetimeFigureOut">
              <a:rPr lang="en-US" smtClean="0"/>
              <a:t>5/16/2017</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5E11A920-F547-4B78-8A3F-3CB1EF404833}" type="slidenum">
              <a:rPr lang="en-US" smtClean="0"/>
              <a:t>‹#›</a:t>
            </a:fld>
            <a:endParaRPr lang="en-US"/>
          </a:p>
        </p:txBody>
      </p:sp>
    </p:spTree>
    <p:extLst>
      <p:ext uri="{BB962C8B-B14F-4D97-AF65-F5344CB8AC3E}">
        <p14:creationId xmlns:p14="http://schemas.microsoft.com/office/powerpoint/2010/main" val="220477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D963466-1F7C-4BE7-A5F8-DE9502281B77}" type="datetimeFigureOut">
              <a:rPr lang="en-US" smtClean="0"/>
              <a:t>5/16/2017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11A920-F547-4B78-8A3F-3CB1EF404833}" type="slidenum">
              <a:rPr lang="en-US" smtClean="0"/>
              <a:t>‹#›</a:t>
            </a:fld>
            <a:endParaRPr lang="en-US"/>
          </a:p>
        </p:txBody>
      </p:sp>
    </p:spTree>
    <p:extLst>
      <p:ext uri="{BB962C8B-B14F-4D97-AF65-F5344CB8AC3E}">
        <p14:creationId xmlns:p14="http://schemas.microsoft.com/office/powerpoint/2010/main" val="2399922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D963466-1F7C-4BE7-A5F8-DE9502281B77}" type="datetimeFigureOut">
              <a:rPr lang="en-US" smtClean="0"/>
              <a:t>5/16/2017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11A920-F547-4B78-8A3F-3CB1EF404833}" type="slidenum">
              <a:rPr lang="en-US" smtClean="0"/>
              <a:t>‹#›</a:t>
            </a:fld>
            <a:endParaRPr lang="en-US"/>
          </a:p>
        </p:txBody>
      </p:sp>
    </p:spTree>
    <p:extLst>
      <p:ext uri="{BB962C8B-B14F-4D97-AF65-F5344CB8AC3E}">
        <p14:creationId xmlns:p14="http://schemas.microsoft.com/office/powerpoint/2010/main" val="2731102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963466-1F7C-4BE7-A5F8-DE9502281B77}"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1A920-F547-4B78-8A3F-3CB1EF404833}" type="slidenum">
              <a:rPr lang="en-US" smtClean="0"/>
              <a:t>‹#›</a:t>
            </a:fld>
            <a:endParaRPr lang="en-US"/>
          </a:p>
        </p:txBody>
      </p:sp>
    </p:spTree>
    <p:extLst>
      <p:ext uri="{BB962C8B-B14F-4D97-AF65-F5344CB8AC3E}">
        <p14:creationId xmlns:p14="http://schemas.microsoft.com/office/powerpoint/2010/main" val="2772163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D963466-1F7C-4BE7-A5F8-DE9502281B77}" type="datetimeFigureOut">
              <a:rPr lang="en-US" smtClean="0"/>
              <a:t>5/16/2017</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5E11A920-F547-4B78-8A3F-3CB1EF404833}" type="slidenum">
              <a:rPr lang="en-US" smtClean="0"/>
              <a:t>‹#›</a:t>
            </a:fld>
            <a:endParaRPr lang="en-US"/>
          </a:p>
        </p:txBody>
      </p:sp>
    </p:spTree>
    <p:extLst>
      <p:ext uri="{BB962C8B-B14F-4D97-AF65-F5344CB8AC3E}">
        <p14:creationId xmlns:p14="http://schemas.microsoft.com/office/powerpoint/2010/main" val="3955764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963466-1F7C-4BE7-A5F8-DE9502281B77}"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1A920-F547-4B78-8A3F-3CB1EF404833}" type="slidenum">
              <a:rPr lang="en-US" smtClean="0"/>
              <a:t>‹#›</a:t>
            </a:fld>
            <a:endParaRPr lang="en-US"/>
          </a:p>
        </p:txBody>
      </p:sp>
    </p:spTree>
    <p:extLst>
      <p:ext uri="{BB962C8B-B14F-4D97-AF65-F5344CB8AC3E}">
        <p14:creationId xmlns:p14="http://schemas.microsoft.com/office/powerpoint/2010/main" val="3715701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D963466-1F7C-4BE7-A5F8-DE9502281B77}" type="datetimeFigureOut">
              <a:rPr lang="en-US" smtClean="0"/>
              <a:t>5/16/2017</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5E11A920-F547-4B78-8A3F-3CB1EF404833}" type="slidenum">
              <a:rPr lang="en-US" smtClean="0"/>
              <a:t>‹#›</a:t>
            </a:fld>
            <a:endParaRPr lang="en-US"/>
          </a:p>
        </p:txBody>
      </p:sp>
    </p:spTree>
    <p:extLst>
      <p:ext uri="{BB962C8B-B14F-4D97-AF65-F5344CB8AC3E}">
        <p14:creationId xmlns:p14="http://schemas.microsoft.com/office/powerpoint/2010/main" val="1602561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963466-1F7C-4BE7-A5F8-DE9502281B77}" type="datetimeFigureOut">
              <a:rPr lang="en-US" smtClean="0"/>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11A920-F547-4B78-8A3F-3CB1EF404833}" type="slidenum">
              <a:rPr lang="en-US" smtClean="0"/>
              <a:t>‹#›</a:t>
            </a:fld>
            <a:endParaRPr lang="en-US"/>
          </a:p>
        </p:txBody>
      </p:sp>
    </p:spTree>
    <p:extLst>
      <p:ext uri="{BB962C8B-B14F-4D97-AF65-F5344CB8AC3E}">
        <p14:creationId xmlns:p14="http://schemas.microsoft.com/office/powerpoint/2010/main" val="1619310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963466-1F7C-4BE7-A5F8-DE9502281B77}" type="datetimeFigureOut">
              <a:rPr lang="en-US" smtClean="0"/>
              <a:t>5/16/2017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11A920-F547-4B78-8A3F-3CB1EF404833}" type="slidenum">
              <a:rPr lang="en-US" smtClean="0"/>
              <a:t>‹#›</a:t>
            </a:fld>
            <a:endParaRPr lang="en-US"/>
          </a:p>
        </p:txBody>
      </p:sp>
    </p:spTree>
    <p:extLst>
      <p:ext uri="{BB962C8B-B14F-4D97-AF65-F5344CB8AC3E}">
        <p14:creationId xmlns:p14="http://schemas.microsoft.com/office/powerpoint/2010/main" val="194055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963466-1F7C-4BE7-A5F8-DE9502281B77}" type="datetimeFigureOut">
              <a:rPr lang="en-US" smtClean="0"/>
              <a:t>5/16/2017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11A920-F547-4B78-8A3F-3CB1EF404833}" type="slidenum">
              <a:rPr lang="en-US" smtClean="0"/>
              <a:t>‹#›</a:t>
            </a:fld>
            <a:endParaRPr lang="en-US"/>
          </a:p>
        </p:txBody>
      </p:sp>
    </p:spTree>
    <p:extLst>
      <p:ext uri="{BB962C8B-B14F-4D97-AF65-F5344CB8AC3E}">
        <p14:creationId xmlns:p14="http://schemas.microsoft.com/office/powerpoint/2010/main" val="2028903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963466-1F7C-4BE7-A5F8-DE9502281B77}" type="datetimeFigureOut">
              <a:rPr lang="en-US" smtClean="0"/>
              <a:t>5/16/2017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11A920-F547-4B78-8A3F-3CB1EF404833}" type="slidenum">
              <a:rPr lang="en-US" smtClean="0"/>
              <a:t>‹#›</a:t>
            </a:fld>
            <a:endParaRPr lang="en-US"/>
          </a:p>
        </p:txBody>
      </p:sp>
    </p:spTree>
    <p:extLst>
      <p:ext uri="{BB962C8B-B14F-4D97-AF65-F5344CB8AC3E}">
        <p14:creationId xmlns:p14="http://schemas.microsoft.com/office/powerpoint/2010/main" val="3409274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963466-1F7C-4BE7-A5F8-DE9502281B77}" type="datetimeFigureOut">
              <a:rPr lang="en-US" smtClean="0"/>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11A920-F547-4B78-8A3F-3CB1EF404833}" type="slidenum">
              <a:rPr lang="en-US" smtClean="0"/>
              <a:t>‹#›</a:t>
            </a:fld>
            <a:endParaRPr lang="en-US"/>
          </a:p>
        </p:txBody>
      </p:sp>
    </p:spTree>
    <p:extLst>
      <p:ext uri="{BB962C8B-B14F-4D97-AF65-F5344CB8AC3E}">
        <p14:creationId xmlns:p14="http://schemas.microsoft.com/office/powerpoint/2010/main" val="306758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963466-1F7C-4BE7-A5F8-DE9502281B77}" type="datetimeFigureOut">
              <a:rPr lang="en-US" smtClean="0"/>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11A920-F547-4B78-8A3F-3CB1EF404833}" type="slidenum">
              <a:rPr lang="en-US" smtClean="0"/>
              <a:t>‹#›</a:t>
            </a:fld>
            <a:endParaRPr lang="en-US"/>
          </a:p>
        </p:txBody>
      </p:sp>
    </p:spTree>
    <p:extLst>
      <p:ext uri="{BB962C8B-B14F-4D97-AF65-F5344CB8AC3E}">
        <p14:creationId xmlns:p14="http://schemas.microsoft.com/office/powerpoint/2010/main" val="658951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963466-1F7C-4BE7-A5F8-DE9502281B77}" type="datetimeFigureOut">
              <a:rPr lang="en-US" smtClean="0"/>
              <a:t>5/16/2017</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E11A920-F547-4B78-8A3F-3CB1EF404833}" type="slidenum">
              <a:rPr lang="en-US" smtClean="0"/>
              <a:t>‹#›</a:t>
            </a:fld>
            <a:endParaRPr lang="en-US"/>
          </a:p>
        </p:txBody>
      </p:sp>
    </p:spTree>
    <p:extLst>
      <p:ext uri="{BB962C8B-B14F-4D97-AF65-F5344CB8AC3E}">
        <p14:creationId xmlns:p14="http://schemas.microsoft.com/office/powerpoint/2010/main" val="2033230109"/>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9"/>
            <a:ext cx="8637073" cy="2563754"/>
          </a:xfrm>
        </p:spPr>
        <p:txBody>
          <a:bodyPr/>
          <a:lstStyle/>
          <a:p>
            <a:r>
              <a:rPr lang="en-US" dirty="0"/>
              <a:t>Double boat</a:t>
            </a:r>
          </a:p>
        </p:txBody>
      </p:sp>
      <p:sp>
        <p:nvSpPr>
          <p:cNvPr id="3" name="Subtitle 2"/>
          <p:cNvSpPr>
            <a:spLocks noGrp="1"/>
          </p:cNvSpPr>
          <p:nvPr>
            <p:ph type="subTitle" idx="1"/>
          </p:nvPr>
        </p:nvSpPr>
        <p:spPr/>
        <p:txBody>
          <a:bodyPr/>
          <a:lstStyle/>
          <a:p>
            <a:r>
              <a:rPr lang="en-US" dirty="0"/>
              <a:t>        by: Molly</a:t>
            </a:r>
          </a:p>
        </p:txBody>
      </p:sp>
    </p:spTree>
    <p:extLst>
      <p:ext uri="{BB962C8B-B14F-4D97-AF65-F5344CB8AC3E}">
        <p14:creationId xmlns:p14="http://schemas.microsoft.com/office/powerpoint/2010/main" val="383177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6835" y="764373"/>
            <a:ext cx="10989365" cy="5835210"/>
          </a:xfrm>
        </p:spPr>
        <p:txBody>
          <a:bodyPr>
            <a:normAutofit/>
          </a:bodyPr>
          <a:lstStyle/>
          <a:p>
            <a:pPr algn="ctr"/>
            <a:r>
              <a:rPr lang="en-US" sz="9600" dirty="0">
                <a:solidFill>
                  <a:schemeClr val="accent2">
                    <a:lumMod val="75000"/>
                  </a:schemeClr>
                </a:solidFill>
                <a:latin typeface="Algerian" panose="04020705040A02060702" pitchFamily="82" charset="0"/>
              </a:rPr>
              <a:t>Thank you for watching</a:t>
            </a:r>
            <a:br>
              <a:rPr lang="en-US" sz="9600" dirty="0">
                <a:solidFill>
                  <a:schemeClr val="accent2">
                    <a:lumMod val="75000"/>
                  </a:schemeClr>
                </a:solidFill>
                <a:latin typeface="Algerian" panose="04020705040A02060702" pitchFamily="82" charset="0"/>
              </a:rPr>
            </a:br>
            <a:r>
              <a:rPr lang="en-US" sz="9600" dirty="0">
                <a:solidFill>
                  <a:schemeClr val="accent2">
                    <a:lumMod val="75000"/>
                  </a:schemeClr>
                </a:solidFill>
                <a:latin typeface="Algerian" panose="04020705040A02060702" pitchFamily="82" charset="0"/>
              </a:rPr>
              <a:t>the end</a:t>
            </a:r>
          </a:p>
        </p:txBody>
      </p:sp>
    </p:spTree>
    <p:extLst>
      <p:ext uri="{BB962C8B-B14F-4D97-AF65-F5344CB8AC3E}">
        <p14:creationId xmlns:p14="http://schemas.microsoft.com/office/powerpoint/2010/main" val="4919766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1393371"/>
            <a:ext cx="4712873" cy="682172"/>
          </a:xfrm>
        </p:spPr>
        <p:txBody>
          <a:bodyPr>
            <a:normAutofit/>
          </a:bodyPr>
          <a:lstStyle/>
          <a:p>
            <a:pPr algn="ctr"/>
            <a:r>
              <a:rPr lang="en-US" b="1" i="1" dirty="0">
                <a:latin typeface="Bradley Hand ITC" panose="03070402050302030203" pitchFamily="66" charset="0"/>
              </a:rPr>
              <a:t>My Idea</a:t>
            </a:r>
          </a:p>
        </p:txBody>
      </p:sp>
      <p:sp>
        <p:nvSpPr>
          <p:cNvPr id="4" name="Text Placeholder 3"/>
          <p:cNvSpPr>
            <a:spLocks noGrp="1"/>
          </p:cNvSpPr>
          <p:nvPr>
            <p:ph type="body" sz="half" idx="2"/>
          </p:nvPr>
        </p:nvSpPr>
        <p:spPr>
          <a:xfrm>
            <a:off x="839788" y="2075543"/>
            <a:ext cx="4712873" cy="3759003"/>
          </a:xfrm>
        </p:spPr>
        <p:txBody>
          <a:bodyPr>
            <a:normAutofit/>
          </a:bodyPr>
          <a:lstStyle/>
          <a:p>
            <a:r>
              <a:rPr lang="en-US" sz="2400" dirty="0">
                <a:latin typeface="+mj-lt"/>
              </a:rPr>
              <a:t>My idea is a boat inside of a boat- a</a:t>
            </a:r>
            <a:r>
              <a:rPr lang="en-US" sz="2400" dirty="0">
                <a:latin typeface="Arial Black" panose="020B0A04020102020204" pitchFamily="34" charset="0"/>
              </a:rPr>
              <a:t> Double Boat</a:t>
            </a:r>
            <a:r>
              <a:rPr lang="en-US" sz="2400" dirty="0">
                <a:latin typeface="+mj-lt"/>
              </a:rPr>
              <a:t> . If you are in a boat and you get hit and no one is near what will you do? Well, if you are in a double boat you can cut the rope connecting the small boat with passengers from the bigger boat. The big boat will sink and the small boat will stay on the water safe.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4686" y="1103086"/>
            <a:ext cx="5077959" cy="4847771"/>
          </a:xfrm>
          <a:prstGeom prst="rect">
            <a:avLst/>
          </a:prstGeom>
        </p:spPr>
      </p:pic>
    </p:spTree>
    <p:extLst>
      <p:ext uri="{BB962C8B-B14F-4D97-AF65-F5344CB8AC3E}">
        <p14:creationId xmlns:p14="http://schemas.microsoft.com/office/powerpoint/2010/main" val="33648694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FF0000"/>
                </a:solidFill>
                <a:latin typeface="Bradley Hand ITC" panose="03070402050302030203" pitchFamily="66" charset="0"/>
              </a:rPr>
              <a:t>WHY I WANT TO DO THIS</a:t>
            </a:r>
          </a:p>
        </p:txBody>
      </p:sp>
      <p:sp>
        <p:nvSpPr>
          <p:cNvPr id="4" name="Text Placeholder 3"/>
          <p:cNvSpPr>
            <a:spLocks noGrp="1"/>
          </p:cNvSpPr>
          <p:nvPr>
            <p:ph type="body" sz="half" idx="2"/>
          </p:nvPr>
        </p:nvSpPr>
        <p:spPr/>
        <p:txBody>
          <a:bodyPr>
            <a:normAutofit/>
          </a:bodyPr>
          <a:lstStyle/>
          <a:p>
            <a:r>
              <a:rPr lang="en-US" sz="2800" dirty="0"/>
              <a:t>I want to do this to reduce the chance of boat accidents. I want to have a safer way of transportation. I don’t want people going on a boat ride worrying if they might hit something and the boat will sink.</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1238" y="751242"/>
            <a:ext cx="3644961" cy="5467442"/>
          </a:xfrm>
          <a:prstGeom prst="rect">
            <a:avLst/>
          </a:prstGeom>
        </p:spPr>
      </p:pic>
    </p:spTree>
    <p:extLst>
      <p:ext uri="{BB962C8B-B14F-4D97-AF65-F5344CB8AC3E}">
        <p14:creationId xmlns:p14="http://schemas.microsoft.com/office/powerpoint/2010/main" val="3198392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839788" y="947738"/>
            <a:ext cx="4845395" cy="973827"/>
          </a:xfrm>
        </p:spPr>
        <p:txBody>
          <a:bodyPr>
            <a:normAutofit/>
          </a:bodyPr>
          <a:lstStyle/>
          <a:p>
            <a:r>
              <a:rPr lang="en-US" dirty="0"/>
              <a:t>     </a:t>
            </a:r>
            <a:r>
              <a:rPr lang="en-US" sz="2800" b="1" i="1" dirty="0">
                <a:solidFill>
                  <a:schemeClr val="accent2"/>
                </a:solidFill>
                <a:latin typeface="Bradley Hand ITC" panose="03070402050302030203" pitchFamily="66" charset="0"/>
              </a:rPr>
              <a:t>How I Plan To Do This </a:t>
            </a:r>
          </a:p>
        </p:txBody>
      </p:sp>
      <p:pic>
        <p:nvPicPr>
          <p:cNvPr id="2" name="Picture Placeholder 1"/>
          <p:cNvPicPr>
            <a:picLocks noGrp="1" noChangeAspect="1"/>
          </p:cNvPicPr>
          <p:nvPr>
            <p:ph type="pic" idx="1"/>
          </p:nvPr>
        </p:nvPicPr>
        <p:blipFill>
          <a:blip r:embed="rId2">
            <a:extLst>
              <a:ext uri="{28A0092B-C50C-407E-A947-70E740481C1C}">
                <a14:useLocalDpi xmlns:a14="http://schemas.microsoft.com/office/drawing/2010/main" val="0"/>
              </a:ext>
            </a:extLst>
          </a:blip>
          <a:srcRect l="10625" r="10625"/>
          <a:stretch>
            <a:fillRect/>
          </a:stretch>
        </p:blipFill>
        <p:spPr>
          <a:xfrm>
            <a:off x="6427788" y="947738"/>
            <a:ext cx="5167312" cy="4921250"/>
          </a:xfrm>
        </p:spPr>
      </p:pic>
      <p:sp>
        <p:nvSpPr>
          <p:cNvPr id="13" name="Text Placeholder 12"/>
          <p:cNvSpPr>
            <a:spLocks noGrp="1"/>
          </p:cNvSpPr>
          <p:nvPr>
            <p:ph type="body" sz="half" idx="2"/>
          </p:nvPr>
        </p:nvSpPr>
        <p:spPr>
          <a:xfrm>
            <a:off x="839787" y="2120348"/>
            <a:ext cx="4845395" cy="3748640"/>
          </a:xfrm>
        </p:spPr>
        <p:txBody>
          <a:bodyPr>
            <a:normAutofit/>
          </a:bodyPr>
          <a:lstStyle/>
          <a:p>
            <a:r>
              <a:rPr lang="en-US" sz="2800" dirty="0"/>
              <a:t>I plan to do this by building a wooden boat for the outer boat. For the inner boat I will do the same thing as the bigger  boat except smaller. Then, I will connect the two boats with thick rope.</a:t>
            </a:r>
          </a:p>
        </p:txBody>
      </p:sp>
    </p:spTree>
    <p:extLst>
      <p:ext uri="{BB962C8B-B14F-4D97-AF65-F5344CB8AC3E}">
        <p14:creationId xmlns:p14="http://schemas.microsoft.com/office/powerpoint/2010/main" val="2640197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4969" r="24969"/>
          <a:stretch>
            <a:fillRect/>
          </a:stretch>
        </p:blipFill>
        <p:spPr/>
      </p:pic>
      <p:sp>
        <p:nvSpPr>
          <p:cNvPr id="4" name="Text Placeholder 3"/>
          <p:cNvSpPr>
            <a:spLocks noGrp="1"/>
          </p:cNvSpPr>
          <p:nvPr>
            <p:ph type="body" sz="half" idx="2"/>
          </p:nvPr>
        </p:nvSpPr>
        <p:spPr/>
        <p:txBody>
          <a:bodyPr>
            <a:normAutofit/>
          </a:bodyPr>
          <a:lstStyle/>
          <a:p>
            <a:r>
              <a:rPr lang="en-US" sz="2800" dirty="0"/>
              <a:t>The rope connecting the two boats will be very thick. To cut the rope the captain, or whoever else cuts it, will have to use big, strong scissors. The rope connects the two boats and will hold up the smaller boat until the bigger boat gets hit.</a:t>
            </a:r>
          </a:p>
        </p:txBody>
      </p:sp>
      <p:sp>
        <p:nvSpPr>
          <p:cNvPr id="2" name="TextBox 1"/>
          <p:cNvSpPr txBox="1"/>
          <p:nvPr/>
        </p:nvSpPr>
        <p:spPr>
          <a:xfrm>
            <a:off x="3260035" y="1974574"/>
            <a:ext cx="1431235" cy="646331"/>
          </a:xfrm>
          <a:prstGeom prst="rect">
            <a:avLst/>
          </a:prstGeom>
          <a:noFill/>
        </p:spPr>
        <p:txBody>
          <a:bodyPr wrap="square" rtlCol="0">
            <a:spAutoFit/>
          </a:bodyPr>
          <a:lstStyle/>
          <a:p>
            <a:r>
              <a:rPr lang="en-US" sz="3600" b="1" i="1" dirty="0">
                <a:solidFill>
                  <a:schemeClr val="accent2"/>
                </a:solidFill>
                <a:latin typeface="Bradley Hand ITC" panose="03070402050302030203" pitchFamily="66" charset="0"/>
              </a:rPr>
              <a:t>Rope</a:t>
            </a:r>
          </a:p>
        </p:txBody>
      </p:sp>
    </p:spTree>
    <p:extLst>
      <p:ext uri="{BB962C8B-B14F-4D97-AF65-F5344CB8AC3E}">
        <p14:creationId xmlns:p14="http://schemas.microsoft.com/office/powerpoint/2010/main" val="1572526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l="31583" r="31583"/>
          <a:stretch>
            <a:fillRect/>
          </a:stretch>
        </p:blipFill>
        <p:spPr>
          <a:xfrm>
            <a:off x="7156174" y="751241"/>
            <a:ext cx="4350026" cy="4973698"/>
          </a:xfrm>
        </p:spPr>
      </p:pic>
      <p:sp>
        <p:nvSpPr>
          <p:cNvPr id="7" name="Text Placeholder 6"/>
          <p:cNvSpPr>
            <a:spLocks noGrp="1"/>
          </p:cNvSpPr>
          <p:nvPr>
            <p:ph type="body" sz="half" idx="2"/>
          </p:nvPr>
        </p:nvSpPr>
        <p:spPr>
          <a:xfrm>
            <a:off x="318052" y="2093843"/>
            <a:ext cx="5274364" cy="3763618"/>
          </a:xfrm>
        </p:spPr>
        <p:txBody>
          <a:bodyPr>
            <a:noAutofit/>
          </a:bodyPr>
          <a:lstStyle/>
          <a:p>
            <a:r>
              <a:rPr lang="en-US" sz="2400" dirty="0"/>
              <a:t>Both boats will have a motor connected to it. If the big boat crashes and are in the smaller boat, you should avoid any other obstacles. If you happen to hit the smaller boat you will most likely be close to shore. If you are not close to shore and your boat is about to sink, hope that you brought rafts or life boats!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2348" y="384313"/>
            <a:ext cx="5261114" cy="5473148"/>
          </a:xfrm>
          <a:prstGeom prst="rect">
            <a:avLst/>
          </a:prstGeom>
        </p:spPr>
      </p:pic>
      <p:sp>
        <p:nvSpPr>
          <p:cNvPr id="2" name="TextBox 1"/>
          <p:cNvSpPr txBox="1"/>
          <p:nvPr/>
        </p:nvSpPr>
        <p:spPr>
          <a:xfrm>
            <a:off x="2411896" y="1325217"/>
            <a:ext cx="2305877" cy="646331"/>
          </a:xfrm>
          <a:prstGeom prst="rect">
            <a:avLst/>
          </a:prstGeom>
          <a:noFill/>
        </p:spPr>
        <p:txBody>
          <a:bodyPr wrap="square" rtlCol="0">
            <a:spAutoFit/>
          </a:bodyPr>
          <a:lstStyle/>
          <a:p>
            <a:r>
              <a:rPr lang="en-US" sz="3600" b="1" i="1" dirty="0">
                <a:solidFill>
                  <a:schemeClr val="accent2"/>
                </a:solidFill>
                <a:latin typeface="Bradley Hand ITC" panose="03070402050302030203" pitchFamily="66" charset="0"/>
              </a:rPr>
              <a:t>Motors</a:t>
            </a:r>
          </a:p>
        </p:txBody>
      </p:sp>
    </p:spTree>
    <p:extLst>
      <p:ext uri="{BB962C8B-B14F-4D97-AF65-F5344CB8AC3E}">
        <p14:creationId xmlns:p14="http://schemas.microsoft.com/office/powerpoint/2010/main" val="241632780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9130" y="751241"/>
            <a:ext cx="3472070" cy="1210081"/>
          </a:xfrm>
        </p:spPr>
        <p:txBody>
          <a:bodyPr>
            <a:noAutofit/>
          </a:bodyPr>
          <a:lstStyle/>
          <a:p>
            <a:pPr algn="ctr"/>
            <a:r>
              <a:rPr lang="en-US" sz="4000" dirty="0">
                <a:solidFill>
                  <a:schemeClr val="accent2">
                    <a:lumMod val="75000"/>
                  </a:schemeClr>
                </a:solidFill>
                <a:latin typeface="Bradley Hand ITC" panose="03070402050302030203" pitchFamily="66" charset="0"/>
              </a:rPr>
              <a:t>Safety TIPS</a:t>
            </a:r>
            <a:br>
              <a:rPr lang="en-US" sz="4000" dirty="0">
                <a:solidFill>
                  <a:schemeClr val="accent2">
                    <a:lumMod val="75000"/>
                  </a:schemeClr>
                </a:solidFill>
                <a:latin typeface="Bradley Hand ITC" panose="03070402050302030203" pitchFamily="66" charset="0"/>
              </a:rPr>
            </a:br>
            <a:r>
              <a:rPr lang="en-US" sz="4000" dirty="0">
                <a:solidFill>
                  <a:schemeClr val="accent2">
                    <a:lumMod val="75000"/>
                  </a:schemeClr>
                </a:solidFill>
                <a:latin typeface="Bradley Hand ITC" panose="03070402050302030203" pitchFamily="66" charset="0"/>
              </a:rPr>
              <a:t>life vests </a:t>
            </a:r>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1014888" y="2120349"/>
            <a:ext cx="6544151" cy="3281594"/>
          </a:xfrm>
        </p:spPr>
        <p:txBody>
          <a:bodyPr>
            <a:normAutofit/>
          </a:bodyPr>
          <a:lstStyle/>
          <a:p>
            <a:r>
              <a:rPr lang="en-US" sz="2400" dirty="0"/>
              <a:t>You should were a life vest. Just in case something goes wrong you need to wear a life vest. Make sure every person on board has a life vest. It is important to wear one because if the boat sinks you can stay above water. </a:t>
            </a:r>
          </a:p>
        </p:txBody>
      </p:sp>
      <p:pic>
        <p:nvPicPr>
          <p:cNvPr id="1026" name="Picture 2" descr="Image result for life v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9039" y="751241"/>
            <a:ext cx="4328161" cy="5583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624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chemeClr val="accent2">
                    <a:lumMod val="75000"/>
                  </a:schemeClr>
                </a:solidFill>
                <a:latin typeface="Bradley Hand ITC" panose="03070402050302030203" pitchFamily="66" charset="0"/>
              </a:rPr>
              <a:t>Safety tips</a:t>
            </a:r>
            <a:br>
              <a:rPr lang="en-US" sz="4000" dirty="0">
                <a:solidFill>
                  <a:schemeClr val="accent2">
                    <a:lumMod val="75000"/>
                  </a:schemeClr>
                </a:solidFill>
                <a:latin typeface="Bradley Hand ITC" panose="03070402050302030203" pitchFamily="66" charset="0"/>
              </a:rPr>
            </a:br>
            <a:r>
              <a:rPr lang="en-US" sz="4000" dirty="0">
                <a:solidFill>
                  <a:schemeClr val="accent2">
                    <a:lumMod val="75000"/>
                  </a:schemeClr>
                </a:solidFill>
                <a:latin typeface="Bradley Hand ITC" panose="03070402050302030203" pitchFamily="66" charset="0"/>
              </a:rPr>
              <a:t>Bad weather</a:t>
            </a:r>
          </a:p>
        </p:txBody>
      </p:sp>
      <p:sp>
        <p:nvSpPr>
          <p:cNvPr id="4" name="Text Placeholder 3"/>
          <p:cNvSpPr>
            <a:spLocks noGrp="1"/>
          </p:cNvSpPr>
          <p:nvPr>
            <p:ph type="body" sz="half" idx="2"/>
          </p:nvPr>
        </p:nvSpPr>
        <p:spPr/>
        <p:txBody>
          <a:bodyPr/>
          <a:lstStyle/>
          <a:p>
            <a:r>
              <a:rPr lang="en-US" dirty="0"/>
              <a:t>During bad weather you should be very carful. You should get under any seats or big objects during the event of harsh weather. Cover your head with your arms or with an object. If it is just a thunder storm you should get something to cover you from the rain and avoid any medal objects. </a:t>
            </a:r>
          </a:p>
        </p:txBody>
      </p:sp>
      <p:pic>
        <p:nvPicPr>
          <p:cNvPr id="2058" name="Picture 10" descr="Image result for a storm"/>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7833" r="2783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97032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2199861"/>
            <a:ext cx="6873240" cy="3154017"/>
          </a:xfrm>
        </p:spPr>
        <p:txBody>
          <a:bodyPr>
            <a:normAutofit/>
          </a:bodyPr>
          <a:lstStyle/>
          <a:p>
            <a:r>
              <a:rPr lang="en-US" sz="1100" dirty="0"/>
              <a:t>http://www.bing.com/images/search?q=thick%20rope%20&amp;qs=n&amp;form=QBIR&amp;sp=-1&amp;pq=thick%20rope%20&amp;sc=8-11&amp;sk=&amp;cvid=13F44E8A47F142C095F73EC8547F5510http://www.bing.com/images/search?q=boats%20sinking&amp;qs=n&amp;form=QBIR&amp;sp=-1&amp;pq=boats%20sinking&amp;sc=7-13&amp;sk=&amp;cvid=031FEF488D514B2D9E7D91152BAC0C59http://www.bing.com/images/sehttp://www.bing.com/images/search?view=detailV2&amp;ccid=uPZL50G2&amp;id=1A80565CEE3409F042DD073AEE536C4F52B0BC73&amp;thid=OIP.uPZL50G2PIivdFbbe2zF9AEsDh&amp;q=+making+wooden+boats&amp;simid=607992629829698711&amp;selectedIndex=48&amp;ajaxhist=0arch?vhttp://www.bing.com/images/search?q=people%20boarding%20boats&amp;qs=n&amp;form=QBIR&amp;sp=-1&amp;pq=people%20boarding%20boats&amp;sc=0-21&amp;sk=&amp;cvid=C8559939877042909A297EA08F1FF8A3iew=detailV2&amp;ccid=I8w6dC5r&amp;id=EA728DDDBEBBBBB13FBD71F64A5CF4C9D522C6B0&amp;thid=OIP.I8w6dC5rEwQyiCo7OTwpuwEsCZ&amp;q=moter+boats&amp;simid=607987085051430010&amp;selectedindex=1&amp;mode=overlay&amp;first=1http://www.academy.com/shop/browse/boating/life-vests--jackets/fishing-boating-vests</a:t>
            </a:r>
          </a:p>
        </p:txBody>
      </p:sp>
      <p:sp>
        <p:nvSpPr>
          <p:cNvPr id="5" name="Rectangle 4"/>
          <p:cNvSpPr/>
          <p:nvPr/>
        </p:nvSpPr>
        <p:spPr>
          <a:xfrm>
            <a:off x="685799" y="3105835"/>
            <a:ext cx="6672943" cy="261610"/>
          </a:xfrm>
          <a:prstGeom prst="rect">
            <a:avLst/>
          </a:prstGeom>
        </p:spPr>
        <p:txBody>
          <a:bodyPr wrap="square">
            <a:spAutoFit/>
          </a:bodyPr>
          <a:lstStyle/>
          <a:p>
            <a:r>
              <a:rPr lang="en-US" sz="1100" dirty="0"/>
              <a:t>http://www.bing.com/images/search?q=people+boarding+boats&amp;FORM=HDRSC2</a:t>
            </a:r>
          </a:p>
        </p:txBody>
      </p:sp>
      <p:sp>
        <p:nvSpPr>
          <p:cNvPr id="4" name="TextBox 3"/>
          <p:cNvSpPr txBox="1"/>
          <p:nvPr/>
        </p:nvSpPr>
        <p:spPr>
          <a:xfrm>
            <a:off x="2597426" y="636104"/>
            <a:ext cx="2478157" cy="707886"/>
          </a:xfrm>
          <a:prstGeom prst="rect">
            <a:avLst/>
          </a:prstGeom>
          <a:noFill/>
        </p:spPr>
        <p:txBody>
          <a:bodyPr wrap="square" rtlCol="0">
            <a:spAutoFit/>
          </a:bodyPr>
          <a:lstStyle/>
          <a:p>
            <a:r>
              <a:rPr lang="en-US" sz="4000" dirty="0"/>
              <a:t>Websites</a:t>
            </a:r>
          </a:p>
        </p:txBody>
      </p:sp>
    </p:spTree>
    <p:extLst>
      <p:ext uri="{BB962C8B-B14F-4D97-AF65-F5344CB8AC3E}">
        <p14:creationId xmlns:p14="http://schemas.microsoft.com/office/powerpoint/2010/main" val="3057969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414</TotalTime>
  <Words>457</Words>
  <Application>Microsoft Office PowerPoint</Application>
  <PresentationFormat>Widescreen</PresentationFormat>
  <Paragraphs>20</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Algerian</vt:lpstr>
      <vt:lpstr>Arial</vt:lpstr>
      <vt:lpstr>Arial Black</vt:lpstr>
      <vt:lpstr>Bradley Hand ITC</vt:lpstr>
      <vt:lpstr>Century Gothic</vt:lpstr>
      <vt:lpstr>Vapor Trail</vt:lpstr>
      <vt:lpstr>Double boat</vt:lpstr>
      <vt:lpstr>My Idea</vt:lpstr>
      <vt:lpstr>WHY I WANT TO DO THIS</vt:lpstr>
      <vt:lpstr>     How I Plan To Do This </vt:lpstr>
      <vt:lpstr>PowerPoint Presentation</vt:lpstr>
      <vt:lpstr>PowerPoint Presentation</vt:lpstr>
      <vt:lpstr>Safety TIPS life vests </vt:lpstr>
      <vt:lpstr>Safety tips Bad weather</vt:lpstr>
      <vt:lpstr>http://www.bing.com/images/search?q=thick%20rope%20&amp;qs=n&amp;form=QBIR&amp;sp=-1&amp;pq=thick%20rope%20&amp;sc=8-11&amp;sk=&amp;cvid=13F44E8A47F142C095F73EC8547F5510http://www.bing.com/images/search?q=boats%20sinking&amp;qs=n&amp;form=QBIR&amp;sp=-1&amp;pq=boats%20sinking&amp;sc=7-13&amp;sk=&amp;cvid=031FEF488D514B2D9E7D91152BAC0C59http://www.bing.com/images/sehttp://www.bing.com/images/search?view=detailV2&amp;ccid=uPZL50G2&amp;id=1A80565CEE3409F042DD073AEE536C4F52B0BC73&amp;thid=OIP.uPZL50G2PIivdFbbe2zF9AEsDh&amp;q=+making+wooden+boats&amp;simid=607992629829698711&amp;selectedIndex=48&amp;ajaxhist=0arch?vhttp://www.bing.com/images/search?q=people%20boarding%20boats&amp;qs=n&amp;form=QBIR&amp;sp=-1&amp;pq=people%20boarding%20boats&amp;sc=0-21&amp;sk=&amp;cvid=C8559939877042909A297EA08F1FF8A3iew=detailV2&amp;ccid=I8w6dC5r&amp;id=EA728DDDBEBBBBB13FBD71F64A5CF4C9D522C6B0&amp;thid=OIP.I8w6dC5rEwQyiCo7OTwpuwEsCZ&amp;q=moter+boats&amp;simid=607987085051430010&amp;selectedindex=1&amp;mode=overlay&amp;first=1http://www.academy.com/shop/browse/boating/life-vests--jackets/fishing-boating-vests</vt:lpstr>
      <vt:lpstr>Thank you for watching 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Double boat</dc:title>
  <dc:creator>Walker, Molly</dc:creator>
  <cp:lastModifiedBy>Walker, Molly</cp:lastModifiedBy>
  <cp:revision>40</cp:revision>
  <dcterms:created xsi:type="dcterms:W3CDTF">2017-04-27T15:25:42Z</dcterms:created>
  <dcterms:modified xsi:type="dcterms:W3CDTF">2017-05-16T14:04:57Z</dcterms:modified>
</cp:coreProperties>
</file>